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 id="2147483662" r:id="rId2"/>
  </p:sldMasterIdLst>
  <p:notesMasterIdLst>
    <p:notesMasterId r:id="rId20"/>
  </p:notesMasterIdLst>
  <p:sldIdLst>
    <p:sldId id="256" r:id="rId3"/>
    <p:sldId id="273" r:id="rId4"/>
    <p:sldId id="274" r:id="rId5"/>
    <p:sldId id="275" r:id="rId6"/>
    <p:sldId id="276" r:id="rId7"/>
    <p:sldId id="277" r:id="rId8"/>
    <p:sldId id="272" r:id="rId9"/>
    <p:sldId id="267" r:id="rId10"/>
    <p:sldId id="257" r:id="rId11"/>
    <p:sldId id="268" r:id="rId12"/>
    <p:sldId id="281" r:id="rId13"/>
    <p:sldId id="284" r:id="rId14"/>
    <p:sldId id="258" r:id="rId15"/>
    <p:sldId id="263" r:id="rId16"/>
    <p:sldId id="278" r:id="rId17"/>
    <p:sldId id="279" r:id="rId18"/>
    <p:sldId id="283" r:id="rId19"/>
  </p:sldIdLst>
  <p:sldSz cx="12192000" cy="6858000"/>
  <p:notesSz cx="6858000" cy="9144000"/>
  <p:embeddedFontLst>
    <p:embeddedFont>
      <p:font typeface="Alfarn" panose="00000800000000000000" charset="0"/>
      <p:bold r:id="rId21"/>
    </p:embeddedFont>
    <p:embeddedFont>
      <p:font typeface="Calibri" panose="020F0502020204030204" pitchFamily="34" charset="0"/>
      <p:regular r:id="rId22"/>
      <p:bold r:id="rId23"/>
      <p:italic r:id="rId24"/>
      <p:boldItalic r:id="rId25"/>
    </p:embeddedFont>
    <p:embeddedFont>
      <p:font typeface="CarlMarx" panose="020B0604020202020204" charset="0"/>
      <p:regular r:id="rId26"/>
      <p:bold r:id="rId27"/>
    </p:embeddedFont>
    <p:embeddedFont>
      <p:font typeface="Consolas" panose="020B0609020204030204" pitchFamily="49" charset="0"/>
      <p:regular r:id="rId28"/>
      <p:bold r:id="rId29"/>
      <p:italic r:id="rId30"/>
      <p:boldItalic r:id="rId31"/>
    </p:embeddedFont>
    <p:embeddedFont>
      <p:font typeface="Segoe UI" panose="020B0502040204020203" pitchFamily="34" charset="0"/>
      <p:regular r:id="rId32"/>
      <p:bold r:id="rId33"/>
      <p:italic r:id="rId34"/>
      <p:boldItalic r:id="rId35"/>
    </p:embeddedFont>
    <p:embeddedFont>
      <p:font typeface="Stencil" panose="020B0604020202020204"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89503E-51A1-440E-8290-A393194656B4}" v="184" dt="2019-06-07T07:17:37.6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51" d="100"/>
          <a:sy n="51" d="100"/>
        </p:scale>
        <p:origin x="185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font" Target="fonts/font14.fntdata"/><Relationship Id="rId42"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Reader" userId="f938fb36-1f44-445e-98be-e10c246ae547" providerId="ADAL" clId="{673628D5-4216-4B0E-A0B4-EBB9AAB67157}"/>
    <pc:docChg chg="undo redo custSel addSld delSld modSld">
      <pc:chgData name="Ben Reader" userId="f938fb36-1f44-445e-98be-e10c246ae547" providerId="ADAL" clId="{673628D5-4216-4B0E-A0B4-EBB9AAB67157}" dt="2019-05-18T06:57:24.775" v="898"/>
      <pc:docMkLst>
        <pc:docMk/>
      </pc:docMkLst>
      <pc:sldChg chg="modSp">
        <pc:chgData name="Ben Reader" userId="f938fb36-1f44-445e-98be-e10c246ae547" providerId="ADAL" clId="{673628D5-4216-4B0E-A0B4-EBB9AAB67157}" dt="2019-05-18T05:40:01.048" v="31" actId="20577"/>
        <pc:sldMkLst>
          <pc:docMk/>
          <pc:sldMk cId="573852390" sldId="256"/>
        </pc:sldMkLst>
        <pc:spChg chg="mod">
          <ac:chgData name="Ben Reader" userId="f938fb36-1f44-445e-98be-e10c246ae547" providerId="ADAL" clId="{673628D5-4216-4B0E-A0B4-EBB9AAB67157}" dt="2019-05-18T05:39:53.423" v="21" actId="1076"/>
          <ac:spMkLst>
            <pc:docMk/>
            <pc:sldMk cId="573852390" sldId="256"/>
            <ac:spMk id="4" creationId="{AFDF63C0-7899-484C-A4D0-4E094D7D8514}"/>
          </ac:spMkLst>
        </pc:spChg>
        <pc:spChg chg="mod">
          <ac:chgData name="Ben Reader" userId="f938fb36-1f44-445e-98be-e10c246ae547" providerId="ADAL" clId="{673628D5-4216-4B0E-A0B4-EBB9AAB67157}" dt="2019-05-18T05:40:01.048" v="31" actId="20577"/>
          <ac:spMkLst>
            <pc:docMk/>
            <pc:sldMk cId="573852390" sldId="256"/>
            <ac:spMk id="5" creationId="{DA3D2870-C39A-437F-AE7C-28D23BA6E53D}"/>
          </ac:spMkLst>
        </pc:spChg>
      </pc:sldChg>
      <pc:sldChg chg="modSp">
        <pc:chgData name="Ben Reader" userId="f938fb36-1f44-445e-98be-e10c246ae547" providerId="ADAL" clId="{673628D5-4216-4B0E-A0B4-EBB9AAB67157}" dt="2019-05-18T05:58:46.861" v="293" actId="20577"/>
        <pc:sldMkLst>
          <pc:docMk/>
          <pc:sldMk cId="1387870376" sldId="257"/>
        </pc:sldMkLst>
        <pc:spChg chg="mod">
          <ac:chgData name="Ben Reader" userId="f938fb36-1f44-445e-98be-e10c246ae547" providerId="ADAL" clId="{673628D5-4216-4B0E-A0B4-EBB9AAB67157}" dt="2019-05-18T05:58:46.861" v="293" actId="20577"/>
          <ac:spMkLst>
            <pc:docMk/>
            <pc:sldMk cId="1387870376" sldId="257"/>
            <ac:spMk id="9" creationId="{0B81FE05-8089-40D5-840E-72D2BC42A676}"/>
          </ac:spMkLst>
        </pc:spChg>
      </pc:sldChg>
      <pc:sldChg chg="modSp">
        <pc:chgData name="Ben Reader" userId="f938fb36-1f44-445e-98be-e10c246ae547" providerId="ADAL" clId="{673628D5-4216-4B0E-A0B4-EBB9AAB67157}" dt="2019-05-18T05:48:58.965" v="56" actId="20577"/>
        <pc:sldMkLst>
          <pc:docMk/>
          <pc:sldMk cId="3219753653" sldId="267"/>
        </pc:sldMkLst>
        <pc:spChg chg="mod">
          <ac:chgData name="Ben Reader" userId="f938fb36-1f44-445e-98be-e10c246ae547" providerId="ADAL" clId="{673628D5-4216-4B0E-A0B4-EBB9AAB67157}" dt="2019-05-18T05:48:58.965" v="56" actId="20577"/>
          <ac:spMkLst>
            <pc:docMk/>
            <pc:sldMk cId="3219753653" sldId="267"/>
            <ac:spMk id="5" creationId="{CB6B5BE9-A722-42E0-80FB-61B488D7D4E0}"/>
          </ac:spMkLst>
        </pc:spChg>
      </pc:sldChg>
      <pc:sldChg chg="modSp">
        <pc:chgData name="Ben Reader" userId="f938fb36-1f44-445e-98be-e10c246ae547" providerId="ADAL" clId="{673628D5-4216-4B0E-A0B4-EBB9AAB67157}" dt="2019-05-18T06:12:51.222" v="490" actId="20577"/>
        <pc:sldMkLst>
          <pc:docMk/>
          <pc:sldMk cId="2477734225" sldId="268"/>
        </pc:sldMkLst>
        <pc:spChg chg="mod">
          <ac:chgData name="Ben Reader" userId="f938fb36-1f44-445e-98be-e10c246ae547" providerId="ADAL" clId="{673628D5-4216-4B0E-A0B4-EBB9AAB67157}" dt="2019-05-18T06:12:51.222" v="490" actId="20577"/>
          <ac:spMkLst>
            <pc:docMk/>
            <pc:sldMk cId="2477734225" sldId="268"/>
            <ac:spMk id="9" creationId="{0B81FE05-8089-40D5-840E-72D2BC42A676}"/>
          </ac:spMkLst>
        </pc:spChg>
      </pc:sldChg>
      <pc:sldChg chg="modSp">
        <pc:chgData name="Ben Reader" userId="f938fb36-1f44-445e-98be-e10c246ae547" providerId="ADAL" clId="{673628D5-4216-4B0E-A0B4-EBB9AAB67157}" dt="2019-05-18T05:45:56.935" v="44" actId="20577"/>
        <pc:sldMkLst>
          <pc:docMk/>
          <pc:sldMk cId="2052133262" sldId="272"/>
        </pc:sldMkLst>
        <pc:spChg chg="mod">
          <ac:chgData name="Ben Reader" userId="f938fb36-1f44-445e-98be-e10c246ae547" providerId="ADAL" clId="{673628D5-4216-4B0E-A0B4-EBB9AAB67157}" dt="2019-05-18T05:43:26.159" v="34" actId="1076"/>
          <ac:spMkLst>
            <pc:docMk/>
            <pc:sldMk cId="2052133262" sldId="272"/>
            <ac:spMk id="4" creationId="{AFDF63C0-7899-484C-A4D0-4E094D7D8514}"/>
          </ac:spMkLst>
        </pc:spChg>
        <pc:spChg chg="mod">
          <ac:chgData name="Ben Reader" userId="f938fb36-1f44-445e-98be-e10c246ae547" providerId="ADAL" clId="{673628D5-4216-4B0E-A0B4-EBB9AAB67157}" dt="2019-05-18T05:45:56.935" v="44" actId="20577"/>
          <ac:spMkLst>
            <pc:docMk/>
            <pc:sldMk cId="2052133262" sldId="272"/>
            <ac:spMk id="5" creationId="{DA3D2870-C39A-437F-AE7C-28D23BA6E53D}"/>
          </ac:spMkLst>
        </pc:spChg>
      </pc:sldChg>
    </pc:docChg>
  </pc:docChgLst>
  <pc:docChgLst>
    <pc:chgData name="Ben Reader" userId="f938fb36-1f44-445e-98be-e10c246ae547" providerId="ADAL" clId="{9F89503E-51A1-440E-8290-A393194656B4}"/>
    <pc:docChg chg="custSel addSld delSld modSld">
      <pc:chgData name="Ben Reader" userId="f938fb36-1f44-445e-98be-e10c246ae547" providerId="ADAL" clId="{9F89503E-51A1-440E-8290-A393194656B4}" dt="2019-06-07T07:17:42.454" v="464" actId="20577"/>
      <pc:docMkLst>
        <pc:docMk/>
      </pc:docMkLst>
      <pc:sldChg chg="modSp">
        <pc:chgData name="Ben Reader" userId="f938fb36-1f44-445e-98be-e10c246ae547" providerId="ADAL" clId="{9F89503E-51A1-440E-8290-A393194656B4}" dt="2019-06-07T07:17:42.454" v="464" actId="20577"/>
        <pc:sldMkLst>
          <pc:docMk/>
          <pc:sldMk cId="1387870376" sldId="257"/>
        </pc:sldMkLst>
        <pc:spChg chg="mod">
          <ac:chgData name="Ben Reader" userId="f938fb36-1f44-445e-98be-e10c246ae547" providerId="ADAL" clId="{9F89503E-51A1-440E-8290-A393194656B4}" dt="2019-06-07T07:17:42.454" v="464" actId="20577"/>
          <ac:spMkLst>
            <pc:docMk/>
            <pc:sldMk cId="1387870376" sldId="257"/>
            <ac:spMk id="9" creationId="{0B81FE05-8089-40D5-840E-72D2BC42A676}"/>
          </ac:spMkLst>
        </pc:spChg>
      </pc:sldChg>
      <pc:sldChg chg="del">
        <pc:chgData name="Ben Reader" userId="f938fb36-1f44-445e-98be-e10c246ae547" providerId="ADAL" clId="{9F89503E-51A1-440E-8290-A393194656B4}" dt="2019-06-06T08:35:36.647" v="423" actId="2696"/>
        <pc:sldMkLst>
          <pc:docMk/>
          <pc:sldMk cId="2317594570" sldId="262"/>
        </pc:sldMkLst>
      </pc:sldChg>
      <pc:sldChg chg="modSp modAnim">
        <pc:chgData name="Ben Reader" userId="f938fb36-1f44-445e-98be-e10c246ae547" providerId="ADAL" clId="{9F89503E-51A1-440E-8290-A393194656B4}" dt="2019-06-06T08:32:08.032" v="403"/>
        <pc:sldMkLst>
          <pc:docMk/>
          <pc:sldMk cId="1980641671" sldId="263"/>
        </pc:sldMkLst>
        <pc:spChg chg="mod">
          <ac:chgData name="Ben Reader" userId="f938fb36-1f44-445e-98be-e10c246ae547" providerId="ADAL" clId="{9F89503E-51A1-440E-8290-A393194656B4}" dt="2019-06-06T08:31:33.728" v="402" actId="20577"/>
          <ac:spMkLst>
            <pc:docMk/>
            <pc:sldMk cId="1980641671" sldId="263"/>
            <ac:spMk id="4" creationId="{1BF78C52-77F8-4109-8CDE-7F92C6B3980E}"/>
          </ac:spMkLst>
        </pc:spChg>
      </pc:sldChg>
      <pc:sldChg chg="modSp">
        <pc:chgData name="Ben Reader" userId="f938fb36-1f44-445e-98be-e10c246ae547" providerId="ADAL" clId="{9F89503E-51A1-440E-8290-A393194656B4}" dt="2019-06-05T12:13:58.605" v="8" actId="20577"/>
        <pc:sldMkLst>
          <pc:docMk/>
          <pc:sldMk cId="2477734225" sldId="268"/>
        </pc:sldMkLst>
        <pc:spChg chg="mod">
          <ac:chgData name="Ben Reader" userId="f938fb36-1f44-445e-98be-e10c246ae547" providerId="ADAL" clId="{9F89503E-51A1-440E-8290-A393194656B4}" dt="2019-06-05T12:13:58.605" v="8" actId="20577"/>
          <ac:spMkLst>
            <pc:docMk/>
            <pc:sldMk cId="2477734225" sldId="268"/>
            <ac:spMk id="9" creationId="{0B81FE05-8089-40D5-840E-72D2BC42A676}"/>
          </ac:spMkLst>
        </pc:spChg>
      </pc:sldChg>
      <pc:sldChg chg="addSp modSp">
        <pc:chgData name="Ben Reader" userId="f938fb36-1f44-445e-98be-e10c246ae547" providerId="ADAL" clId="{9F89503E-51A1-440E-8290-A393194656B4}" dt="2019-06-07T06:12:42.724" v="437" actId="255"/>
        <pc:sldMkLst>
          <pc:docMk/>
          <pc:sldMk cId="3434434018" sldId="278"/>
        </pc:sldMkLst>
        <pc:spChg chg="add mod">
          <ac:chgData name="Ben Reader" userId="f938fb36-1f44-445e-98be-e10c246ae547" providerId="ADAL" clId="{9F89503E-51A1-440E-8290-A393194656B4}" dt="2019-06-07T06:12:42.724" v="437" actId="255"/>
          <ac:spMkLst>
            <pc:docMk/>
            <pc:sldMk cId="3434434018" sldId="278"/>
            <ac:spMk id="3" creationId="{D9EBB3F5-3759-42EA-9804-44111CA34AA1}"/>
          </ac:spMkLst>
        </pc:spChg>
      </pc:sldChg>
      <pc:sldChg chg="modSp modAnim">
        <pc:chgData name="Ben Reader" userId="f938fb36-1f44-445e-98be-e10c246ae547" providerId="ADAL" clId="{9F89503E-51A1-440E-8290-A393194656B4}" dt="2019-06-05T12:14:18.879" v="11" actId="20577"/>
        <pc:sldMkLst>
          <pc:docMk/>
          <pc:sldMk cId="1209819612" sldId="281"/>
        </pc:sldMkLst>
        <pc:spChg chg="mod">
          <ac:chgData name="Ben Reader" userId="f938fb36-1f44-445e-98be-e10c246ae547" providerId="ADAL" clId="{9F89503E-51A1-440E-8290-A393194656B4}" dt="2019-06-05T12:14:18.879" v="11" actId="20577"/>
          <ac:spMkLst>
            <pc:docMk/>
            <pc:sldMk cId="1209819612" sldId="281"/>
            <ac:spMk id="9" creationId="{0B81FE05-8089-40D5-840E-72D2BC42A676}"/>
          </ac:spMkLst>
        </pc:spChg>
      </pc:sldChg>
      <pc:sldChg chg="modSp del modAnim">
        <pc:chgData name="Ben Reader" userId="f938fb36-1f44-445e-98be-e10c246ae547" providerId="ADAL" clId="{9F89503E-51A1-440E-8290-A393194656B4}" dt="2019-06-06T08:32:53.237" v="404" actId="2696"/>
        <pc:sldMkLst>
          <pc:docMk/>
          <pc:sldMk cId="4168457152" sldId="282"/>
        </pc:sldMkLst>
        <pc:spChg chg="mod">
          <ac:chgData name="Ben Reader" userId="f938fb36-1f44-445e-98be-e10c246ae547" providerId="ADAL" clId="{9F89503E-51A1-440E-8290-A393194656B4}" dt="2019-06-06T08:28:30.187" v="219" actId="122"/>
          <ac:spMkLst>
            <pc:docMk/>
            <pc:sldMk cId="4168457152" sldId="282"/>
            <ac:spMk id="2" creationId="{C80C7C17-B366-4E42-9C33-2969EC21D8A8}"/>
          </ac:spMkLst>
        </pc:spChg>
        <pc:spChg chg="mod">
          <ac:chgData name="Ben Reader" userId="f938fb36-1f44-445e-98be-e10c246ae547" providerId="ADAL" clId="{9F89503E-51A1-440E-8290-A393194656B4}" dt="2019-06-06T08:29:51.942" v="369" actId="20577"/>
          <ac:spMkLst>
            <pc:docMk/>
            <pc:sldMk cId="4168457152" sldId="282"/>
            <ac:spMk id="3" creationId="{C43FFA18-AE95-4EB5-A357-2449422DD090}"/>
          </ac:spMkLst>
        </pc:spChg>
      </pc:sldChg>
      <pc:sldChg chg="add setBg">
        <pc:chgData name="Ben Reader" userId="f938fb36-1f44-445e-98be-e10c246ae547" providerId="ADAL" clId="{9F89503E-51A1-440E-8290-A393194656B4}" dt="2019-06-05T12:16:57.692" v="166"/>
        <pc:sldMkLst>
          <pc:docMk/>
          <pc:sldMk cId="3080522014" sldId="283"/>
        </pc:sldMkLst>
      </pc:sldChg>
      <pc:sldChg chg="modSp add">
        <pc:chgData name="Ben Reader" userId="f938fb36-1f44-445e-98be-e10c246ae547" providerId="ADAL" clId="{9F89503E-51A1-440E-8290-A393194656B4}" dt="2019-06-06T08:34:08.713" v="422" actId="20577"/>
        <pc:sldMkLst>
          <pc:docMk/>
          <pc:sldMk cId="3509855361" sldId="284"/>
        </pc:sldMkLst>
        <pc:spChg chg="mod">
          <ac:chgData name="Ben Reader" userId="f938fb36-1f44-445e-98be-e10c246ae547" providerId="ADAL" clId="{9F89503E-51A1-440E-8290-A393194656B4}" dt="2019-06-06T08:34:08.713" v="422" actId="20577"/>
          <ac:spMkLst>
            <pc:docMk/>
            <pc:sldMk cId="3509855361" sldId="284"/>
            <ac:spMk id="3" creationId="{C43FFA18-AE95-4EB5-A357-2449422DD09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2731354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Psconf.eu is about demos and code. Try and minimize use of text slides </a:t>
            </a:r>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1931572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13</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4993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626616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@Powers_Hell</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@Powers_Hell</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@Powers_Hell</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@Powers_Hell</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abs-not-spaces/Intune-Plaster-Build" TargetMode="External"/><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6" y="2031357"/>
            <a:ext cx="9293024" cy="2387600"/>
          </a:xfrm>
        </p:spPr>
        <p:txBody>
          <a:bodyPr>
            <a:normAutofit fontScale="90000"/>
          </a:bodyPr>
          <a:lstStyle/>
          <a:p>
            <a:r>
              <a:rPr lang="en-US" dirty="0"/>
              <a:t>Intune - Programmatically: Provision Intune environment using Plaster &amp; Azure DevOps.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Ben Reader</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Agenda</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r>
              <a:rPr lang="de-DE" dirty="0"/>
              <a:t>Overview</a:t>
            </a:r>
          </a:p>
          <a:p>
            <a:pPr lvl="1"/>
            <a:r>
              <a:rPr lang="de-DE" dirty="0"/>
              <a:t>What is Microsoft Graph</a:t>
            </a:r>
          </a:p>
          <a:p>
            <a:pPr lvl="1"/>
            <a:r>
              <a:rPr lang="de-DE" dirty="0"/>
              <a:t>What are “Profile Modules“</a:t>
            </a:r>
          </a:p>
          <a:p>
            <a:pPr lvl="1"/>
            <a:r>
              <a:rPr lang="de-DE" dirty="0"/>
              <a:t>How can we use Azure DevOps to automate and manage Intune devices</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2477734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a:t>What is Microsoft Graph?</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1018727" y="1343906"/>
            <a:ext cx="7431802" cy="4753277"/>
          </a:xfrm>
        </p:spPr>
        <p:txBody>
          <a:bodyPr/>
          <a:lstStyle/>
          <a:p>
            <a:pPr marL="457200" indent="-457200">
              <a:buFont typeface="Arial" panose="020B0604020202020204" pitchFamily="34" charset="0"/>
              <a:buChar char="•"/>
            </a:pPr>
            <a:r>
              <a:rPr lang="en-US" dirty="0"/>
              <a:t>Restful API</a:t>
            </a:r>
          </a:p>
          <a:p>
            <a:pPr marL="457200" indent="-457200">
              <a:buFont typeface="Arial" panose="020B0604020202020204" pitchFamily="34" charset="0"/>
              <a:buChar char="•"/>
            </a:pPr>
            <a:r>
              <a:rPr lang="en-US" dirty="0"/>
              <a:t>Easy access to data for Intune / Office 365</a:t>
            </a:r>
          </a:p>
          <a:p>
            <a:pPr marL="457200" indent="-457200">
              <a:buFont typeface="Arial" panose="020B0604020202020204" pitchFamily="34" charset="0"/>
              <a:buChar char="•"/>
            </a:pPr>
            <a:r>
              <a:rPr lang="en-US" dirty="0"/>
              <a:t>Extensible</a:t>
            </a:r>
          </a:p>
          <a:p>
            <a:pPr marL="457200" indent="-457200">
              <a:buFont typeface="Arial" panose="020B0604020202020204" pitchFamily="34" charset="0"/>
              <a:buChar char="•"/>
            </a:pPr>
            <a:r>
              <a:rPr lang="en-US" dirty="0"/>
              <a:t>One endpoint to rule them all!</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p>
        </p:txBody>
      </p:sp>
      <p:pic>
        <p:nvPicPr>
          <p:cNvPr id="1026" name="Picture 2" descr="An image showing the primary resources and relationships that are part of the graph">
            <a:extLst>
              <a:ext uri="{FF2B5EF4-FFF2-40B4-BE49-F238E27FC236}">
                <a16:creationId xmlns:a16="http://schemas.microsoft.com/office/drawing/2014/main" id="{B4902C36-6486-4048-894B-04577B3667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39849" y="2235786"/>
            <a:ext cx="762000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819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C7C17-B366-4E42-9C33-2969EC21D8A8}"/>
              </a:ext>
            </a:extLst>
          </p:cNvPr>
          <p:cNvSpPr>
            <a:spLocks noGrp="1"/>
          </p:cNvSpPr>
          <p:nvPr>
            <p:ph type="title"/>
          </p:nvPr>
        </p:nvSpPr>
        <p:spPr/>
        <p:txBody>
          <a:bodyPr/>
          <a:lstStyle/>
          <a:p>
            <a:r>
              <a:rPr lang="en-US" dirty="0"/>
              <a:t>What are “Profile Modules”?</a:t>
            </a:r>
            <a:endParaRPr lang="en-AU" dirty="0"/>
          </a:p>
        </p:txBody>
      </p:sp>
      <p:sp>
        <p:nvSpPr>
          <p:cNvPr id="3" name="Content Placeholder 2">
            <a:extLst>
              <a:ext uri="{FF2B5EF4-FFF2-40B4-BE49-F238E27FC236}">
                <a16:creationId xmlns:a16="http://schemas.microsoft.com/office/drawing/2014/main" id="{C43FFA18-AE95-4EB5-A357-2449422DD090}"/>
              </a:ext>
            </a:extLst>
          </p:cNvPr>
          <p:cNvSpPr>
            <a:spLocks noGrp="1"/>
          </p:cNvSpPr>
          <p:nvPr>
            <p:ph idx="1"/>
          </p:nvPr>
        </p:nvSpPr>
        <p:spPr/>
        <p:txBody>
          <a:bodyPr/>
          <a:lstStyle/>
          <a:p>
            <a:pPr marL="457200" indent="-457200">
              <a:buFont typeface="Arial" panose="020B0604020202020204" pitchFamily="34" charset="0"/>
              <a:buChar char="•"/>
            </a:pPr>
            <a:r>
              <a:rPr lang="en-US" dirty="0"/>
              <a:t>Not an official term – just a concept</a:t>
            </a:r>
          </a:p>
          <a:p>
            <a:pPr marL="457200" indent="-457200">
              <a:buFont typeface="Arial" panose="020B0604020202020204" pitchFamily="34" charset="0"/>
              <a:buChar char="•"/>
            </a:pPr>
            <a:r>
              <a:rPr lang="en-US" dirty="0"/>
              <a:t>Common device configurations stored in JSON files</a:t>
            </a:r>
          </a:p>
          <a:p>
            <a:pPr marL="457200" indent="-457200">
              <a:buFont typeface="Arial" panose="020B0604020202020204" pitchFamily="34" charset="0"/>
              <a:buChar char="•"/>
            </a:pPr>
            <a:r>
              <a:rPr lang="en-US" dirty="0"/>
              <a:t>Pick and choose which settings your client requires</a:t>
            </a:r>
          </a:p>
          <a:p>
            <a:pPr marL="457200" indent="-457200">
              <a:buFont typeface="Arial" panose="020B0604020202020204" pitchFamily="34" charset="0"/>
              <a:buChar char="•"/>
            </a:pPr>
            <a:r>
              <a:rPr lang="en-US" dirty="0"/>
              <a:t>Speed up the initial provisioning of Intune</a:t>
            </a:r>
          </a:p>
          <a:p>
            <a:pPr marL="457200" indent="-457200">
              <a:buFont typeface="Arial" panose="020B0604020202020204" pitchFamily="34" charset="0"/>
              <a:buChar char="•"/>
            </a:pPr>
            <a:r>
              <a:rPr lang="en-US" dirty="0"/>
              <a:t>Enjoy your job!</a:t>
            </a:r>
            <a:endParaRPr lang="en-AU" dirty="0"/>
          </a:p>
        </p:txBody>
      </p:sp>
      <p:sp>
        <p:nvSpPr>
          <p:cNvPr id="4" name="Footer Placeholder 3">
            <a:extLst>
              <a:ext uri="{FF2B5EF4-FFF2-40B4-BE49-F238E27FC236}">
                <a16:creationId xmlns:a16="http://schemas.microsoft.com/office/drawing/2014/main" id="{570C56A0-2071-4A4A-AD4F-A15E832C5DCF}"/>
              </a:ext>
            </a:extLst>
          </p:cNvPr>
          <p:cNvSpPr>
            <a:spLocks noGrp="1"/>
          </p:cNvSpPr>
          <p:nvPr>
            <p:ph type="ftr" sz="quarter" idx="11"/>
          </p:nvPr>
        </p:nvSpPr>
        <p:spPr/>
        <p:txBody>
          <a:bodyPr/>
          <a:lstStyle/>
          <a:p>
            <a:r>
              <a:rPr lang="en-US"/>
              <a:t>@Powers_Hell</a:t>
            </a:r>
            <a:endParaRPr lang="en-US" dirty="0"/>
          </a:p>
        </p:txBody>
      </p:sp>
    </p:spTree>
    <p:extLst>
      <p:ext uri="{BB962C8B-B14F-4D97-AF65-F5344CB8AC3E}">
        <p14:creationId xmlns:p14="http://schemas.microsoft.com/office/powerpoint/2010/main" val="3509855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Demo Title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p:txBody>
          <a:bodyPr/>
          <a:lstStyle/>
          <a:p>
            <a:r>
              <a:rPr lang="en-US" dirty="0"/>
              <a:t>  Configuring Intune is easy</a:t>
            </a:r>
          </a:p>
          <a:p>
            <a:r>
              <a:rPr lang="en-US" dirty="0"/>
              <a:t>  Graph is your friend – spend time learning it</a:t>
            </a:r>
          </a:p>
          <a:p>
            <a:r>
              <a:rPr lang="en-US" dirty="0"/>
              <a:t>  PowerShell makes Intune amazing</a:t>
            </a:r>
          </a:p>
          <a:p>
            <a:pPr marL="457200" indent="-457200"/>
            <a:r>
              <a:rPr lang="en-US" dirty="0"/>
              <a:t>Start out small</a:t>
            </a:r>
          </a:p>
          <a:p>
            <a:pPr marL="457200" indent="-457200"/>
            <a:r>
              <a:rPr lang="en-US" dirty="0"/>
              <a:t>Use the defaults until you need to change</a:t>
            </a:r>
          </a:p>
          <a:p>
            <a:pPr marL="457200" indent="-457200"/>
            <a:r>
              <a:rPr lang="en-US" dirty="0"/>
              <a:t>Introduce small configuration changes overtime</a:t>
            </a:r>
          </a:p>
          <a:p>
            <a:pPr marL="0" indent="0">
              <a:buNone/>
            </a:pPr>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@Powers_Hell</a:t>
            </a:r>
            <a:endParaRPr lang="en-US" dirty="0"/>
          </a:p>
        </p:txBody>
      </p:sp>
    </p:spTree>
    <p:extLst>
      <p:ext uri="{BB962C8B-B14F-4D97-AF65-F5344CB8AC3E}">
        <p14:creationId xmlns:p14="http://schemas.microsoft.com/office/powerpoint/2010/main" val="198064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@Powers_Hell</a:t>
            </a:r>
          </a:p>
        </p:txBody>
      </p:sp>
      <p:sp>
        <p:nvSpPr>
          <p:cNvPr id="3" name="TextBox 2">
            <a:extLst>
              <a:ext uri="{FF2B5EF4-FFF2-40B4-BE49-F238E27FC236}">
                <a16:creationId xmlns:a16="http://schemas.microsoft.com/office/drawing/2014/main" id="{D9EBB3F5-3759-42EA-9804-44111CA34AA1}"/>
              </a:ext>
            </a:extLst>
          </p:cNvPr>
          <p:cNvSpPr txBox="1"/>
          <p:nvPr/>
        </p:nvSpPr>
        <p:spPr>
          <a:xfrm>
            <a:off x="1188683" y="5381468"/>
            <a:ext cx="9814634" cy="584775"/>
          </a:xfrm>
          <a:prstGeom prst="rect">
            <a:avLst/>
          </a:prstGeom>
          <a:noFill/>
        </p:spPr>
        <p:txBody>
          <a:bodyPr wrap="square" rtlCol="0">
            <a:spAutoFit/>
          </a:bodyPr>
          <a:lstStyle/>
          <a:p>
            <a:pPr algn="ctr"/>
            <a:r>
              <a:rPr lang="en-AU" sz="3200" dirty="0">
                <a:hlinkClick r:id="rId3"/>
              </a:rPr>
              <a:t>https://github.com/tabs-not-spaces/Intune-Plaster-Build</a:t>
            </a:r>
            <a:endParaRPr lang="en-AU" sz="3200" dirty="0"/>
          </a:p>
        </p:txBody>
      </p:sp>
    </p:spTree>
    <p:extLst>
      <p:ext uri="{BB962C8B-B14F-4D97-AF65-F5344CB8AC3E}">
        <p14:creationId xmlns:p14="http://schemas.microsoft.com/office/powerpoint/2010/main" val="3434434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@Powers_Hell</a:t>
            </a:r>
          </a:p>
        </p:txBody>
      </p:sp>
    </p:spTree>
    <p:extLst>
      <p:ext uri="{BB962C8B-B14F-4D97-AF65-F5344CB8AC3E}">
        <p14:creationId xmlns:p14="http://schemas.microsoft.com/office/powerpoint/2010/main" val="313276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@Powers_Hell</a:t>
            </a:r>
            <a:endParaRPr lang="en-US" dirty="0"/>
          </a:p>
        </p:txBody>
      </p:sp>
      <p:pic>
        <p:nvPicPr>
          <p:cNvPr id="6" name="Picture 5" descr="A close up of a sign&#10;&#10;Description automatically generated">
            <a:extLst>
              <a:ext uri="{FF2B5EF4-FFF2-40B4-BE49-F238E27FC236}">
                <a16:creationId xmlns:a16="http://schemas.microsoft.com/office/drawing/2014/main" id="{625DC4E2-0A9E-49E9-9280-EC0A791227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0400" y="91443"/>
            <a:ext cx="5181600" cy="2386694"/>
          </a:xfrm>
          <a:prstGeom prst="rect">
            <a:avLst/>
          </a:prstGeom>
        </p:spPr>
      </p:pic>
      <p:sp>
        <p:nvSpPr>
          <p:cNvPr id="9" name="Content Placeholder 8">
            <a:extLst>
              <a:ext uri="{FF2B5EF4-FFF2-40B4-BE49-F238E27FC236}">
                <a16:creationId xmlns:a16="http://schemas.microsoft.com/office/drawing/2014/main" id="{8778C588-7D18-4F6B-ACF8-C8723EE496E3}"/>
              </a:ext>
            </a:extLst>
          </p:cNvPr>
          <p:cNvSpPr>
            <a:spLocks noGrp="1"/>
          </p:cNvSpPr>
          <p:nvPr>
            <p:ph idx="1"/>
          </p:nvPr>
        </p:nvSpPr>
        <p:spPr>
          <a:xfrm>
            <a:off x="838200" y="2478137"/>
            <a:ext cx="10515600" cy="3698826"/>
          </a:xfrm>
        </p:spPr>
        <p:txBody>
          <a:bodyPr/>
          <a:lstStyle/>
          <a:p>
            <a:r>
              <a:rPr lang="en-US" dirty="0"/>
              <a:t>Ben Reader</a:t>
            </a:r>
            <a:endParaRPr lang="en-AU" dirty="0"/>
          </a:p>
          <a:p>
            <a:pPr marL="457200" indent="-457200">
              <a:buFont typeface="Arial" panose="020B0604020202020204" pitchFamily="34" charset="0"/>
              <a:buChar char="•"/>
            </a:pPr>
            <a:r>
              <a:rPr lang="en-AU" dirty="0"/>
              <a:t>End User Compute Automation Specialist</a:t>
            </a:r>
          </a:p>
          <a:p>
            <a:pPr marL="457200" indent="-457200">
              <a:buFont typeface="Arial" panose="020B0604020202020204" pitchFamily="34" charset="0"/>
              <a:buChar char="•"/>
            </a:pPr>
            <a:r>
              <a:rPr lang="en-AU" dirty="0"/>
              <a:t>Website: powers-hell.com</a:t>
            </a:r>
          </a:p>
          <a:p>
            <a:pPr marL="457200" indent="-457200">
              <a:buFont typeface="Arial" panose="020B0604020202020204" pitchFamily="34" charset="0"/>
              <a:buChar char="•"/>
            </a:pPr>
            <a:r>
              <a:rPr lang="en-AU" dirty="0" err="1"/>
              <a:t>Github</a:t>
            </a:r>
            <a:r>
              <a:rPr lang="en-AU" dirty="0"/>
              <a:t>:  github.com/tabs-not-spaces</a:t>
            </a:r>
            <a:endParaRPr lang="en-US" dirty="0"/>
          </a:p>
        </p:txBody>
      </p:sp>
      <p:pic>
        <p:nvPicPr>
          <p:cNvPr id="1028" name="Picture 4" descr="https://avatars1.githubusercontent.com/u/33951277?s=460&amp;v=4">
            <a:extLst>
              <a:ext uri="{FF2B5EF4-FFF2-40B4-BE49-F238E27FC236}">
                <a16:creationId xmlns:a16="http://schemas.microsoft.com/office/drawing/2014/main" id="{38E27A63-4BB6-488F-8310-C1F70C35CB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145873"/>
            <a:ext cx="2332264" cy="2332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0522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@Powers_Hell</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a:xfrm>
            <a:off x="612976" y="2165130"/>
            <a:ext cx="9293024" cy="2387600"/>
          </a:xfrm>
        </p:spPr>
        <p:txBody>
          <a:bodyPr>
            <a:normAutofit fontScale="90000"/>
          </a:bodyPr>
          <a:lstStyle/>
          <a:p>
            <a:r>
              <a:rPr lang="en-US" dirty="0"/>
              <a:t>Intune - Programmatically: Provision Intune environment using Plaster &amp; Azure DevOps.</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Ben Reader</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How to insert your Twitter handle</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a:xfrm>
            <a:off x="357809" y="1423686"/>
            <a:ext cx="11688417" cy="4122349"/>
          </a:xfrm>
        </p:spPr>
        <p:txBody>
          <a:bodyPr>
            <a:normAutofit fontScale="92500" lnSpcReduction="20000"/>
          </a:bodyPr>
          <a:lstStyle/>
          <a:p>
            <a:r>
              <a:rPr lang="en-US" dirty="0"/>
              <a:t>1. On the </a:t>
            </a:r>
            <a:r>
              <a:rPr lang="en-US" b="1" dirty="0"/>
              <a:t>Insert</a:t>
            </a:r>
            <a:r>
              <a:rPr lang="en-US" dirty="0"/>
              <a:t> tab, select </a:t>
            </a:r>
            <a:r>
              <a:rPr lang="en-US" b="1" dirty="0"/>
              <a:t>Header &amp; Footer</a:t>
            </a:r>
            <a:r>
              <a:rPr lang="en-US" dirty="0"/>
              <a:t>.</a:t>
            </a:r>
          </a:p>
          <a:p>
            <a:r>
              <a:rPr lang="en-US" dirty="0"/>
              <a:t> </a:t>
            </a:r>
          </a:p>
          <a:p>
            <a:r>
              <a:rPr lang="en-US" dirty="0"/>
              <a:t>2. On the </a:t>
            </a:r>
            <a:r>
              <a:rPr lang="en-US" b="1" dirty="0"/>
              <a:t>Slide</a:t>
            </a:r>
            <a:r>
              <a:rPr lang="en-US" dirty="0"/>
              <a:t> tab, check the </a:t>
            </a:r>
            <a:r>
              <a:rPr lang="en-US" b="1" dirty="0"/>
              <a:t>Footer</a:t>
            </a:r>
            <a:r>
              <a:rPr lang="en-US" dirty="0"/>
              <a:t> box.</a:t>
            </a:r>
          </a:p>
          <a:p>
            <a:endParaRPr lang="en-US" dirty="0"/>
          </a:p>
          <a:p>
            <a:r>
              <a:rPr lang="en-US" dirty="0"/>
              <a:t>3. In the box below </a:t>
            </a:r>
            <a:r>
              <a:rPr lang="en-US" b="1" dirty="0"/>
              <a:t>Footer</a:t>
            </a:r>
            <a:r>
              <a:rPr lang="en-US" dirty="0"/>
              <a:t>, type your Twitter handle (e.g. @</a:t>
            </a:r>
            <a:r>
              <a:rPr lang="en-US" dirty="0" err="1"/>
              <a:t>PSConfEU</a:t>
            </a:r>
            <a:r>
              <a:rPr lang="en-US" dirty="0"/>
              <a:t>). </a:t>
            </a:r>
          </a:p>
          <a:p>
            <a:r>
              <a:rPr lang="en-US" dirty="0"/>
              <a:t> </a:t>
            </a:r>
          </a:p>
          <a:p>
            <a:r>
              <a:rPr lang="en-US" dirty="0"/>
              <a:t>4. To prevent the footer from appearing on the title slide, check the </a:t>
            </a:r>
            <a:r>
              <a:rPr lang="en-US" b="1" dirty="0"/>
              <a:t>Don't show on title slide </a:t>
            </a:r>
            <a:r>
              <a:rPr lang="en-US" dirty="0"/>
              <a:t>box.</a:t>
            </a:r>
          </a:p>
          <a:p>
            <a:endParaRPr lang="en-US" dirty="0"/>
          </a:p>
          <a:p>
            <a:r>
              <a:rPr lang="en-US" dirty="0"/>
              <a:t>5. Click </a:t>
            </a:r>
            <a:r>
              <a:rPr lang="en-US" b="1" dirty="0"/>
              <a:t>Apply to All </a:t>
            </a:r>
            <a:r>
              <a:rPr lang="en-US" dirty="0"/>
              <a:t>button.</a:t>
            </a:r>
          </a:p>
          <a:p>
            <a:endParaRPr lang="en-US" dirty="0"/>
          </a:p>
          <a:p>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dirty="0"/>
              <a:t>@</a:t>
            </a:r>
            <a:r>
              <a:rPr lang="en-US" dirty="0" err="1"/>
              <a:t>Powers_Hell</a:t>
            </a:r>
            <a:endParaRPr lang="en-US" dirty="0"/>
          </a:p>
        </p:txBody>
      </p:sp>
    </p:spTree>
    <p:extLst>
      <p:ext uri="{BB962C8B-B14F-4D97-AF65-F5344CB8AC3E}">
        <p14:creationId xmlns:p14="http://schemas.microsoft.com/office/powerpoint/2010/main" val="3219753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a:t>Learn how to utilize CI/CD pipelines in Azure DevOps, Microsoft Graph &amp; PowerShell Plaster Templates to deploy pre-built </a:t>
            </a:r>
            <a:r>
              <a:rPr lang="de-DE"/>
              <a:t>Intune “Profile </a:t>
            </a:r>
            <a:r>
              <a:rPr lang="de-DE" dirty="0"/>
              <a:t>Modules“.</a:t>
            </a:r>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@Powers_Hell</a:t>
            </a:r>
            <a:endParaRPr lang="en-US" dirty="0"/>
          </a:p>
        </p:txBody>
      </p:sp>
    </p:spTree>
    <p:extLst>
      <p:ext uri="{BB962C8B-B14F-4D97-AF65-F5344CB8AC3E}">
        <p14:creationId xmlns:p14="http://schemas.microsoft.com/office/powerpoint/2010/main" val="138787037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1096</TotalTime>
  <Words>862</Words>
  <Application>Microsoft Office PowerPoint</Application>
  <PresentationFormat>Widescreen</PresentationFormat>
  <Paragraphs>112</Paragraphs>
  <Slides>17</Slides>
  <Notes>16</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17</vt:i4>
      </vt:variant>
    </vt:vector>
  </HeadingPairs>
  <TitlesOfParts>
    <vt:vector size="26" baseType="lpstr">
      <vt:lpstr>Segoe UI</vt:lpstr>
      <vt:lpstr>Calibri</vt:lpstr>
      <vt:lpstr>Consolas</vt:lpstr>
      <vt:lpstr>CarlMarx</vt:lpstr>
      <vt:lpstr>Arial</vt:lpstr>
      <vt:lpstr>Alfarn</vt:lpstr>
      <vt:lpstr>Stencil</vt:lpstr>
      <vt:lpstr>Office</vt:lpstr>
      <vt:lpstr>Custom Design</vt:lpstr>
      <vt:lpstr>Intune - Programmatically: Provision Intune environment using Plaster &amp; Azure DevOps.</vt:lpstr>
      <vt:lpstr>PowerPoint Presentation</vt:lpstr>
      <vt:lpstr>PowerPoint Presentation</vt:lpstr>
      <vt:lpstr>PowerPoint Presentation</vt:lpstr>
      <vt:lpstr>PowerPoint Presentation</vt:lpstr>
      <vt:lpstr>PowerPoint Presentation</vt:lpstr>
      <vt:lpstr>Intune - Programmatically: Provision Intune environment using Plaster &amp; Azure DevOps.</vt:lpstr>
      <vt:lpstr>How to insert your Twitter handle</vt:lpstr>
      <vt:lpstr>This Session</vt:lpstr>
      <vt:lpstr>Agenda</vt:lpstr>
      <vt:lpstr>What is Microsoft Graph?</vt:lpstr>
      <vt:lpstr>What are “Profile Modules”?</vt:lpstr>
      <vt:lpstr>PowerPoint Presentation</vt:lpstr>
      <vt:lpstr>Summary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Ben Reader</cp:lastModifiedBy>
  <cp:revision>13</cp:revision>
  <dcterms:created xsi:type="dcterms:W3CDTF">2019-04-18T11:57:57Z</dcterms:created>
  <dcterms:modified xsi:type="dcterms:W3CDTF">2019-06-07T07:17:43Z</dcterms:modified>
</cp:coreProperties>
</file>

<file path=docProps/thumbnail.jpeg>
</file>